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61" r:id="rId7"/>
    <p:sldId id="259" r:id="rId8"/>
    <p:sldId id="340" r:id="rId9"/>
    <p:sldId id="341" r:id="rId10"/>
    <p:sldId id="342" r:id="rId11"/>
    <p:sldId id="260" r:id="rId12"/>
    <p:sldId id="263" r:id="rId13"/>
    <p:sldId id="265" r:id="rId14"/>
    <p:sldId id="33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930" y="45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B9A9-AF70-BD4F-9E25-C67B57A598A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B587-8613-9443-B977-2755C84FA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2018_FINAL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53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Teens on Board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2018_FINAL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110068"/>
            <a:ext cx="8339667" cy="98213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Not all boards are the same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Working board vs. governing board</a:t>
            </a:r>
          </a:p>
          <a:p>
            <a:r>
              <a:rPr lang="en-US" dirty="0"/>
              <a:t>Understand requirements:</a:t>
            </a:r>
          </a:p>
          <a:p>
            <a:pPr lvl="1"/>
            <a:r>
              <a:rPr lang="en-US" dirty="0"/>
              <a:t>Meeting frequency, time</a:t>
            </a:r>
          </a:p>
          <a:p>
            <a:pPr lvl="1"/>
            <a:r>
              <a:rPr lang="en-US" dirty="0"/>
              <a:t>Financial contribution requirements</a:t>
            </a:r>
          </a:p>
          <a:p>
            <a:pPr lvl="1"/>
            <a:r>
              <a:rPr lang="en-US" dirty="0"/>
              <a:t>Committee involvement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/>
              <a:t>Tip: </a:t>
            </a:r>
            <a:r>
              <a:rPr lang="en-US" i="1" dirty="0"/>
              <a:t>Be sure the opportunity is the right fit </a:t>
            </a:r>
            <a:br>
              <a:rPr lang="en-US" i="1" dirty="0"/>
            </a:br>
            <a:r>
              <a:rPr lang="en-US" i="1" dirty="0"/>
              <a:t>for </a:t>
            </a:r>
            <a:r>
              <a:rPr lang="en-US" i="1" u="sng" dirty="0"/>
              <a:t>you</a:t>
            </a:r>
            <a:r>
              <a:rPr lang="en-US" i="1" dirty="0"/>
              <a:t> and the </a:t>
            </a:r>
            <a:r>
              <a:rPr lang="en-US" i="1" u="sng" dirty="0"/>
              <a:t>organization</a:t>
            </a:r>
            <a:r>
              <a:rPr 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748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2018_FINA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04613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Using Your Unique Voice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2018_FINAL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110068"/>
            <a:ext cx="8339667" cy="98213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Using your unique voice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Speak up at meetings</a:t>
            </a:r>
          </a:p>
          <a:p>
            <a:r>
              <a:rPr lang="en-US" dirty="0"/>
              <a:t>Talk with your peers about what they see as needs in your community</a:t>
            </a:r>
          </a:p>
          <a:p>
            <a:r>
              <a:rPr lang="en-US" dirty="0"/>
              <a:t>Raise issues that other board members may not be considering</a:t>
            </a:r>
          </a:p>
          <a:p>
            <a:r>
              <a:rPr lang="en-US" dirty="0"/>
              <a:t>Frame issues from your experience and perspective</a:t>
            </a:r>
          </a:p>
          <a:p>
            <a:r>
              <a:rPr lang="en-US" dirty="0"/>
              <a:t>Challenge people’s views – it’s okay!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2018_FINAL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738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Storytelling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Isabel Dawson &amp; Ellie Moore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2018_FINAL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73865"/>
            <a:ext cx="8229600" cy="1143000"/>
          </a:xfrm>
        </p:spPr>
        <p:txBody>
          <a:bodyPr>
            <a:no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Kari McCann Boutell</a:t>
            </a:r>
            <a:br>
              <a:rPr lang="en-US" alt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President, Iowa Council of Foundations</a:t>
            </a:r>
            <a:br>
              <a:rPr lang="en-US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kmccann@iowacounciloffoundations.org</a:t>
            </a:r>
            <a:br>
              <a:rPr lang="en-US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515-989-1188</a:t>
            </a:r>
            <a:br>
              <a:rPr lang="en-US" altLang="en-US" sz="24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www.iowacounciloffoundations.org | www.iowacommunityfoundations.org</a:t>
            </a:r>
          </a:p>
        </p:txBody>
      </p:sp>
    </p:spTree>
    <p:extLst>
      <p:ext uri="{BB962C8B-B14F-4D97-AF65-F5344CB8AC3E}">
        <p14:creationId xmlns:p14="http://schemas.microsoft.com/office/powerpoint/2010/main" val="40161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2018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165601"/>
            <a:ext cx="3039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Roles &amp; Responsibilities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2234" y="4165601"/>
            <a:ext cx="3039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Identifying Opportunities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468" y="4165601"/>
            <a:ext cx="3039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Using Your Unique Voice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2018_FINAL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110068"/>
            <a:ext cx="8339667" cy="98213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What is a Board of Directors?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“Board members are the fiduciaries who steer the organization toward a sustainable future by adopting sound, ethical and legal governance and financial management policies, as well as by making sure the nonprofit has adequate resources to advance its mission.”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Source: www.councilofnonprofits.org </a:t>
            </a:r>
          </a:p>
        </p:txBody>
      </p:sp>
    </p:spTree>
    <p:extLst>
      <p:ext uri="{BB962C8B-B14F-4D97-AF65-F5344CB8AC3E}">
        <p14:creationId xmlns:p14="http://schemas.microsoft.com/office/powerpoint/2010/main" val="420805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2018_FINAL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110068"/>
            <a:ext cx="8339667" cy="98213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Why should you join boards?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/>
              <a:t>Support causes that you care about</a:t>
            </a:r>
          </a:p>
          <a:p>
            <a:r>
              <a:rPr lang="en-US" dirty="0"/>
              <a:t>Boards should be representative of their communities</a:t>
            </a:r>
          </a:p>
          <a:p>
            <a:r>
              <a:rPr lang="en-US" dirty="0"/>
              <a:t>Leadership development </a:t>
            </a:r>
          </a:p>
          <a:p>
            <a:r>
              <a:rPr lang="en-US" dirty="0"/>
              <a:t>Grow your network</a:t>
            </a:r>
          </a:p>
          <a:p>
            <a:r>
              <a:rPr lang="en-US" dirty="0"/>
              <a:t>You may not have $ to contribute now</a:t>
            </a:r>
          </a:p>
        </p:txBody>
      </p:sp>
    </p:spTree>
    <p:extLst>
      <p:ext uri="{BB962C8B-B14F-4D97-AF65-F5344CB8AC3E}">
        <p14:creationId xmlns:p14="http://schemas.microsoft.com/office/powerpoint/2010/main" val="36292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2018_FINA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04613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Roles &amp; Responsibilities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2018_FINAL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110068"/>
            <a:ext cx="8339667" cy="98213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Roles and Responsibilities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Lead strategically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financial stability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fundraising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Supervise and support the executive director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an ambassador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healthy governance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None/>
            </a:pPr>
            <a:r>
              <a:rPr lang="en-US" dirty="0"/>
              <a:t>And don’t forget your fiduciary duties: </a:t>
            </a:r>
          </a:p>
          <a:p>
            <a:pPr marL="457200" indent="-457200" algn="ctr">
              <a:buNone/>
            </a:pPr>
            <a:r>
              <a:rPr lang="en-US" dirty="0"/>
              <a:t>	care, loyalty &amp; obedience!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2018_FINA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04613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Identifying Opportunities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2018_FINAL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110068"/>
            <a:ext cx="8339667" cy="98213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Identifying Opportunities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Volunteer Centers</a:t>
            </a:r>
          </a:p>
          <a:p>
            <a:r>
              <a:rPr lang="en-US" dirty="0"/>
              <a:t>Nonprofit Associations</a:t>
            </a:r>
          </a:p>
          <a:p>
            <a:r>
              <a:rPr lang="en-US" dirty="0"/>
              <a:t>Community Foundations</a:t>
            </a:r>
          </a:p>
          <a:p>
            <a:r>
              <a:rPr lang="en-US" dirty="0"/>
              <a:t>United Ways</a:t>
            </a:r>
          </a:p>
          <a:p>
            <a:r>
              <a:rPr lang="en-US" dirty="0"/>
              <a:t>Guide Star </a:t>
            </a:r>
          </a:p>
          <a:p>
            <a:r>
              <a:rPr lang="en-US" dirty="0"/>
              <a:t>Online Research</a:t>
            </a:r>
          </a:p>
          <a:p>
            <a:r>
              <a:rPr lang="en-US" dirty="0"/>
              <a:t>Just ask the organization directly!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2018_FINAL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110068"/>
            <a:ext cx="8339667" cy="98213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Start by…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Volunteering for an event</a:t>
            </a:r>
          </a:p>
          <a:p>
            <a:r>
              <a:rPr lang="en-US" dirty="0"/>
              <a:t>Volunteering for a program</a:t>
            </a:r>
          </a:p>
          <a:p>
            <a:r>
              <a:rPr lang="en-US" dirty="0"/>
              <a:t>Joining a committee</a:t>
            </a:r>
          </a:p>
          <a:p>
            <a:r>
              <a:rPr lang="en-US" dirty="0"/>
              <a:t>Joining a junior board</a:t>
            </a:r>
          </a:p>
          <a:p>
            <a:r>
              <a:rPr lang="en-US" dirty="0"/>
              <a:t>Joining the full board</a:t>
            </a:r>
          </a:p>
        </p:txBody>
      </p:sp>
    </p:spTree>
    <p:extLst>
      <p:ext uri="{BB962C8B-B14F-4D97-AF65-F5344CB8AC3E}">
        <p14:creationId xmlns:p14="http://schemas.microsoft.com/office/powerpoint/2010/main" val="3106764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265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What is a Board of Directors?</vt:lpstr>
      <vt:lpstr>Why should you join boards?</vt:lpstr>
      <vt:lpstr>Roles &amp; Responsibilities</vt:lpstr>
      <vt:lpstr>Roles and Responsibilities</vt:lpstr>
      <vt:lpstr>Identifying Opportunities</vt:lpstr>
      <vt:lpstr>Identifying Opportunities </vt:lpstr>
      <vt:lpstr>Start by…</vt:lpstr>
      <vt:lpstr>Not all boards are the same</vt:lpstr>
      <vt:lpstr>Using Your Unique Voice</vt:lpstr>
      <vt:lpstr>Using your unique voice</vt:lpstr>
      <vt:lpstr>Storytelling Isabel Dawson &amp; Ellie Moore</vt:lpstr>
      <vt:lpstr>Kari McCann Boutell President, Iowa Council of Foundations kmccann@iowacounciloffoundations.org 515-989-1188 www.iowacounciloffoundations.org | www.iowacommunityfoundations.org</vt:lpstr>
    </vt:vector>
  </TitlesOfParts>
  <Company>Sonja Nelson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Sonja Nelson</dc:creator>
  <cp:lastModifiedBy>Kari Boutell</cp:lastModifiedBy>
  <cp:revision>17</cp:revision>
  <dcterms:created xsi:type="dcterms:W3CDTF">2017-09-12T02:48:18Z</dcterms:created>
  <dcterms:modified xsi:type="dcterms:W3CDTF">2018-08-02T17:31:11Z</dcterms:modified>
</cp:coreProperties>
</file>